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946" autoAdjust="0"/>
  </p:normalViewPr>
  <p:slideViewPr>
    <p:cSldViewPr snapToGrid="0" snapToObjects="1">
      <p:cViewPr varScale="1">
        <p:scale>
          <a:sx n="130" d="100"/>
          <a:sy n="130" d="100"/>
        </p:scale>
        <p:origin x="11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617342" y="2882112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SPRING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19, 2019     San Marcos,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617342" y="4027110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u="sng" dirty="0">
                <a:latin typeface="Verdana" charset="0"/>
                <a:cs typeface="ＭＳ Ｐゴシック" charset="0"/>
              </a:rPr>
              <a:t>Section Committee/Officer Name</a:t>
            </a:r>
            <a:r>
              <a:rPr lang="en-US" dirty="0">
                <a:latin typeface="Verdana" charset="0"/>
                <a:cs typeface="ＭＳ Ｐゴシック" charset="0"/>
              </a:rPr>
              <a:t>: Amritesh Rai  </a:t>
            </a:r>
          </a:p>
          <a:p>
            <a:r>
              <a:rPr lang="en-US" u="sng" dirty="0">
                <a:latin typeface="Verdana" charset="0"/>
                <a:cs typeface="ＭＳ Ｐゴシック" charset="0"/>
              </a:rPr>
              <a:t>Chapter/Affinity Name</a:t>
            </a:r>
            <a:r>
              <a:rPr lang="en-US" dirty="0">
                <a:latin typeface="Verdana" charset="0"/>
                <a:cs typeface="ＭＳ Ｐゴシック" charset="0"/>
              </a:rPr>
              <a:t>: </a:t>
            </a:r>
            <a:r>
              <a:rPr lang="en-US" b="1" dirty="0">
                <a:latin typeface="Verdana" charset="0"/>
                <a:cs typeface="ＭＳ Ｐゴシック" charset="0"/>
              </a:rPr>
              <a:t>TEMS Graduate Students (</a:t>
            </a:r>
            <a:r>
              <a:rPr lang="en-US" b="1" dirty="0"/>
              <a:t>CH05250 - Central Texas Section Chapter, TEM14)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u="sng" dirty="0">
                <a:latin typeface="Verdana" charset="0"/>
                <a:cs typeface="ＭＳ Ｐゴシック" charset="0"/>
              </a:rPr>
              <a:t>Prepared by</a:t>
            </a:r>
            <a:r>
              <a:rPr lang="en-US" dirty="0">
                <a:latin typeface="Verdana" charset="0"/>
                <a:cs typeface="ＭＳ Ｐゴシック" charset="0"/>
              </a:rPr>
              <a:t>:  Amritesh Rai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1/17/2019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694" y="1457989"/>
            <a:ext cx="87266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Mission/2019 Focused Initiatives*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Organize technical meetings (4), workshops (2) and social/networking events (4) on UT Austin campus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</a:rPr>
              <a:t>Chapter just became a </a:t>
            </a:r>
            <a:r>
              <a:rPr lang="en-US" sz="1400" b="1" dirty="0">
                <a:solidFill>
                  <a:srgbClr val="C00000"/>
                </a:solidFill>
              </a:rPr>
              <a:t>Registered Student organization (RSO)</a:t>
            </a:r>
            <a:r>
              <a:rPr lang="en-US" sz="1400" dirty="0">
                <a:solidFill>
                  <a:srgbClr val="C00000"/>
                </a:solidFill>
              </a:rPr>
              <a:t> with UT Student Activities </a:t>
            </a: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 can now officially hold events anywhere on UT campus! Next step is getting registered as a 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Sponsored Student Organization (SSO)</a:t>
            </a: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 with UT ECE dept.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Faculty Advisor: </a:t>
            </a:r>
            <a:r>
              <a:rPr lang="en-US" sz="1400" b="1" dirty="0">
                <a:solidFill>
                  <a:srgbClr val="C00000"/>
                </a:solidFill>
                <a:sym typeface="Wingdings" panose="05000000000000000000" pitchFamily="2" charset="2"/>
              </a:rPr>
              <a:t>Dr. Deji Akinwande</a:t>
            </a:r>
          </a:p>
          <a:p>
            <a:pPr lvl="1"/>
            <a:endParaRPr lang="en-US" sz="1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3464" lvl="1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</a:rPr>
              <a:t>Collaborate closely with the CTS YP Group and seek additional funding (through YP funding portal as well as Corporate funding!)</a:t>
            </a:r>
          </a:p>
          <a:p>
            <a:endParaRPr lang="en-US" sz="1600" dirty="0"/>
          </a:p>
          <a:p>
            <a:r>
              <a:rPr lang="en-US" b="1" dirty="0"/>
              <a:t>Leadership Team</a:t>
            </a:r>
          </a:p>
          <a:p>
            <a:endParaRPr lang="en-US" sz="1600" b="1" dirty="0"/>
          </a:p>
          <a:p>
            <a:r>
              <a:rPr lang="en-US" sz="1400" b="1" dirty="0"/>
              <a:t>	Position			                            Name			 		              Email </a:t>
            </a:r>
          </a:p>
          <a:p>
            <a:r>
              <a:rPr lang="en-US" sz="1400" dirty="0"/>
              <a:t>	Chair					        Amritesh Rai	                     amritesh557@ieee.org</a:t>
            </a:r>
          </a:p>
          <a:p>
            <a:r>
              <a:rPr lang="en-US" sz="1400" dirty="0"/>
              <a:t>	Vice Chair			               Rachel S. Rajarathnam            rachelselina.r@utexas.edu</a:t>
            </a:r>
          </a:p>
          <a:p>
            <a:r>
              <a:rPr lang="en-US" sz="1400" dirty="0"/>
              <a:t>	Secretary			                  Subrahmanya Teja        subrahmanya_teja@utexas.edu </a:t>
            </a:r>
          </a:p>
          <a:p>
            <a:r>
              <a:rPr lang="en-US" sz="1400" dirty="0"/>
              <a:t>	Webmaster/</a:t>
            </a:r>
            <a:r>
              <a:rPr lang="en-US" sz="1400" dirty="0" err="1"/>
              <a:t>vTools</a:t>
            </a:r>
            <a:r>
              <a:rPr lang="en-US" sz="1400" dirty="0"/>
              <a:t>                  Vignesh Radhakrishnan                   vigneshr@utexas.edu</a:t>
            </a:r>
          </a:p>
          <a:p>
            <a:r>
              <a:rPr lang="en-US" sz="1400" dirty="0"/>
              <a:t>	Corporate/Academic Liaison             Jacob Rohan                     jacobnrohan@gmail.com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8001"/>
            <a:ext cx="5166799" cy="25391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529851"/>
            <a:ext cx="8962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(month, topic, L31):</a:t>
            </a: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Leadership Reading Group meeting (March 2018, “Leadership Strategy”)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Leadership Reading Group meeting (April &amp; May 2018, “Ethics”)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IEEE Day Networking Social (October 2018, in collaboration with CTS YP AG)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1600" dirty="0"/>
          </a:p>
          <a:p>
            <a:r>
              <a:rPr lang="en-US" b="1" dirty="0"/>
              <a:t>Note: </a:t>
            </a:r>
            <a:r>
              <a:rPr lang="en-US" dirty="0"/>
              <a:t>TEMS Graduate Chapter was instated early 2018. Took a long while to get officially registered as a student organization at UT as well as to recruit IEEE graduate student officers! Moreover, my absence over the summer slowed down the progress. However, we’re finally on track now! 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076" y="1395241"/>
            <a:ext cx="8551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Needs improvement!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Need to organize more events (technical + non-technical) on UT campus for students, staff and faculty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Engage and recruit more graduate student volunteers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Will generate more funding through corporate and YP sponsorships</a:t>
            </a:r>
          </a:p>
          <a:p>
            <a:endParaRPr lang="en-US" sz="1600" dirty="0"/>
          </a:p>
          <a:p>
            <a:r>
              <a:rPr lang="en-US" sz="2000" b="1" dirty="0"/>
              <a:t>Top Help Needed/Issues </a:t>
            </a:r>
          </a:p>
          <a:p>
            <a:r>
              <a:rPr lang="en-US" sz="1600" dirty="0"/>
              <a:t>Examples: Attendance, Speakers, Training, Finance, Events, collaboration with STEM/Students/PACE/YP/Life </a:t>
            </a:r>
            <a:r>
              <a:rPr lang="en-US" sz="1600" dirty="0" err="1"/>
              <a:t>Mem</a:t>
            </a:r>
            <a:r>
              <a:rPr lang="en-US" sz="1600" dirty="0"/>
              <a:t>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Corporate speakers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Officer training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Collaboration with CTS undergraduate students and YPs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C00000"/>
                </a:solidFill>
              </a:rPr>
              <a:t>Finance!!! (submitted first ever financial plan only this year since TEMS Graduate Chapter only recently formed)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1/17/2019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Gomez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Sunny </a:t>
            </a: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Raymond </a:t>
            </a:r>
            <a:r>
              <a:rPr lang="en-US" sz="1200" dirty="0" err="1"/>
              <a:t>Choo</a:t>
            </a:r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</a:t>
            </a:r>
            <a:r>
              <a:rPr lang="en-US" sz="1200" dirty="0" err="1"/>
              <a:t>Martinich</a:t>
            </a:r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/>
              <a:t>vTools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3966</TotalTime>
  <Words>483</Words>
  <Application>Microsoft Office PowerPoint</Application>
  <PresentationFormat>On-screen Show (4:3)</PresentationFormat>
  <Paragraphs>99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Lucida Grande</vt:lpstr>
      <vt:lpstr>Verdana</vt:lpstr>
      <vt:lpstr>Wingdings</vt:lpstr>
      <vt:lpstr>IEEE-Template</vt:lpstr>
      <vt:lpstr>IEEE Central Texas Section 2019 SPRING Planning Meeting January 19, 2019     San Marcos, TX</vt:lpstr>
      <vt:lpstr>Mission and Leadership Team</vt:lpstr>
      <vt:lpstr>2018 Key Accomplishments</vt:lpstr>
      <vt:lpstr>2018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Amritesh Rai</cp:lastModifiedBy>
  <cp:revision>142</cp:revision>
  <cp:lastPrinted>2018-08-07T14:39:51Z</cp:lastPrinted>
  <dcterms:created xsi:type="dcterms:W3CDTF">2012-12-04T23:01:03Z</dcterms:created>
  <dcterms:modified xsi:type="dcterms:W3CDTF">2019-01-18T00:05:09Z</dcterms:modified>
</cp:coreProperties>
</file>